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5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952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987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201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170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049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842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81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990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920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91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A5146-0D04-4F39-A41D-05A09BA7B98B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62B7-6D41-4414-8837-0A98ABFC9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82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317750"/>
            <a:ext cx="6046440" cy="1470025"/>
          </a:xfrm>
        </p:spPr>
        <p:txBody>
          <a:bodyPr>
            <a:noAutofit/>
          </a:bodyPr>
          <a:lstStyle/>
          <a:p>
            <a:r>
              <a:rPr lang="en-US" sz="2800" dirty="0" smtClean="0"/>
              <a:t>60th EUROPA FORUM 2014 BIRMINGHAM – ENGLAND</a:t>
            </a:r>
            <a:br>
              <a:rPr lang="en-US" sz="2800" dirty="0" smtClean="0"/>
            </a:br>
            <a:r>
              <a:rPr lang="en-US" sz="2800" dirty="0" smtClean="0"/>
              <a:t>30th October – 1st November 2014</a:t>
            </a:r>
            <a:br>
              <a:rPr lang="en-US" sz="2800" dirty="0" smtClean="0"/>
            </a:b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Macintosh HD:Users:philipgoodier:Desktop:EF2014 R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095"/>
            <a:ext cx="1440160" cy="18337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8366125" y="3787775"/>
            <a:ext cx="1239838" cy="968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endParaRPr lang="en-GB" sz="1200">
              <a:effectLst/>
              <a:latin typeface="Times New Roman"/>
              <a:ea typeface="Times New Roman"/>
            </a:endParaRPr>
          </a:p>
        </p:txBody>
      </p:sp>
      <p:pic>
        <p:nvPicPr>
          <p:cNvPr id="8" name="Picture 7" descr="MD 105 CREST (Colour) 2000x166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32892"/>
            <a:ext cx="1656184" cy="1555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7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872" y="432893"/>
            <a:ext cx="6046440" cy="1339924"/>
          </a:xfrm>
        </p:spPr>
        <p:txBody>
          <a:bodyPr>
            <a:noAutofit/>
          </a:bodyPr>
          <a:lstStyle/>
          <a:p>
            <a:r>
              <a:rPr lang="en-US" sz="2800" dirty="0" smtClean="0"/>
              <a:t>60th EUROPA FORUM 2014 BIRMINGHAM – ENGLAND</a:t>
            </a:r>
            <a:br>
              <a:rPr lang="en-US" sz="2800" dirty="0" smtClean="0"/>
            </a:br>
            <a:r>
              <a:rPr lang="en-US" sz="2800" dirty="0" smtClean="0"/>
              <a:t>30th October – 1st November 2014</a:t>
            </a:r>
            <a:br>
              <a:rPr lang="en-US" sz="2800" dirty="0" smtClean="0"/>
            </a:b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4176464" cy="1752600"/>
          </a:xfrm>
        </p:spPr>
        <p:txBody>
          <a:bodyPr>
            <a:noAutofit/>
          </a:bodyPr>
          <a:lstStyle/>
          <a:p>
            <a:pPr algn="l"/>
            <a:r>
              <a:rPr lang="hr-HR" sz="2000" dirty="0" smtClean="0">
                <a:solidFill>
                  <a:schemeClr val="tx1"/>
                </a:solidFill>
              </a:rPr>
              <a:t>D-126 predstavljali su</a:t>
            </a:r>
          </a:p>
          <a:p>
            <a:pPr marL="342900" indent="-342900" algn="l">
              <a:buFontTx/>
              <a:buChar char="-"/>
            </a:pPr>
            <a:r>
              <a:rPr lang="hr-HR" sz="2000" dirty="0" smtClean="0">
                <a:solidFill>
                  <a:schemeClr val="tx1"/>
                </a:solidFill>
              </a:rPr>
              <a:t>Dražen Melčić, 1. VDG, </a:t>
            </a:r>
          </a:p>
          <a:p>
            <a:pPr marL="342900" indent="-342900" algn="l">
              <a:buFontTx/>
              <a:buChar char="-"/>
            </a:pPr>
            <a:r>
              <a:rPr lang="hr-HR" sz="2000" dirty="0" smtClean="0">
                <a:solidFill>
                  <a:schemeClr val="tx1"/>
                </a:solidFill>
              </a:rPr>
              <a:t>Barbara Milčić, predsj. povjerenstva za razmijenu mladih</a:t>
            </a:r>
          </a:p>
          <a:p>
            <a:pPr marL="342900" indent="-342900" algn="l">
              <a:buFontTx/>
              <a:buChar char="-"/>
            </a:pPr>
            <a:r>
              <a:rPr lang="hr-HR" sz="2000" dirty="0" smtClean="0">
                <a:solidFill>
                  <a:schemeClr val="tx1"/>
                </a:solidFill>
              </a:rPr>
              <a:t>Leo, Filip Stipančić, ILO</a:t>
            </a:r>
            <a:endParaRPr lang="hr-HR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Macintosh HD:Users:philipgoodier:Desktop:EF2014 R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095"/>
            <a:ext cx="1080120" cy="14017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8366125" y="3787775"/>
            <a:ext cx="1239838" cy="968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endParaRPr lang="en-GB" sz="1200">
              <a:effectLst/>
              <a:latin typeface="Times New Roman"/>
              <a:ea typeface="Times New Roman"/>
            </a:endParaRPr>
          </a:p>
        </p:txBody>
      </p:sp>
      <p:pic>
        <p:nvPicPr>
          <p:cNvPr id="8" name="Picture 7" descr="MD 105 CREST (Colour) 2000x166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2892"/>
            <a:ext cx="1296144" cy="1195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3342640" cy="2059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502" y="3594556"/>
            <a:ext cx="2289810" cy="2074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6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872" y="432893"/>
            <a:ext cx="6046440" cy="1339924"/>
          </a:xfrm>
        </p:spPr>
        <p:txBody>
          <a:bodyPr>
            <a:noAutofit/>
          </a:bodyPr>
          <a:lstStyle/>
          <a:p>
            <a:r>
              <a:rPr lang="en-US" sz="2800" dirty="0" smtClean="0"/>
              <a:t>60th EUROPA FORUM 2014 BIRMINGHAM – ENGLAND</a:t>
            </a:r>
            <a:br>
              <a:rPr lang="en-US" sz="2800" dirty="0" smtClean="0"/>
            </a:br>
            <a:r>
              <a:rPr lang="en-US" sz="2800" dirty="0" smtClean="0"/>
              <a:t>30th October – 1st November 2014</a:t>
            </a:r>
            <a:br>
              <a:rPr lang="en-US" sz="2800" dirty="0" smtClean="0"/>
            </a:b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09901"/>
            <a:ext cx="3397154" cy="869950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4-dnevni program: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Macintosh HD:Users:philipgoodier:Desktop:EF2014 R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095"/>
            <a:ext cx="1080120" cy="14017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8366125" y="3787775"/>
            <a:ext cx="1239838" cy="968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endParaRPr lang="en-GB" sz="1200">
              <a:effectLst/>
              <a:latin typeface="Times New Roman"/>
              <a:ea typeface="Times New Roman"/>
            </a:endParaRPr>
          </a:p>
        </p:txBody>
      </p:sp>
      <p:pic>
        <p:nvPicPr>
          <p:cNvPr id="8" name="Picture 7" descr="MD 105 CREST (Colour) 2000x166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2892"/>
            <a:ext cx="1296144" cy="1195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E:\melcic\6. LC Maksimir\2014-2015\Europa Forum Birmingham\Europa-Forum-Programme-Friday-31-October-as-at-16-August-2014-1024x7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2344876"/>
            <a:ext cx="3419872" cy="241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melcic\6. LC Maksimir\2014-2015\Europa Forum Birmingham\Europa-Forum-Programme-Thursday-30-October-as-at-16-August-20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3332"/>
            <a:ext cx="3419872" cy="241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melcic\6. LC Maksimir\2014-2015\Europa Forum Birmingham\Europa-Forum-Programme-Saturday-1November-as-at-16-August-2014-1024x72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505" y="4117914"/>
            <a:ext cx="3090620" cy="218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872" y="432893"/>
            <a:ext cx="6046440" cy="1339924"/>
          </a:xfrm>
        </p:spPr>
        <p:txBody>
          <a:bodyPr>
            <a:noAutofit/>
          </a:bodyPr>
          <a:lstStyle/>
          <a:p>
            <a:r>
              <a:rPr lang="en-US" sz="2800" dirty="0" smtClean="0"/>
              <a:t>60th EUROPA FORUM 2014 BIRMINGHAM – ENGLAND</a:t>
            </a:r>
            <a:br>
              <a:rPr lang="en-US" sz="2800" dirty="0" smtClean="0"/>
            </a:br>
            <a:r>
              <a:rPr lang="en-US" sz="2800" dirty="0" smtClean="0"/>
              <a:t>30th October – 1st November 2014</a:t>
            </a:r>
            <a:br>
              <a:rPr lang="en-US" sz="2800" dirty="0" smtClean="0"/>
            </a:b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8" y="1916832"/>
            <a:ext cx="3888432" cy="550912"/>
          </a:xfrm>
        </p:spPr>
        <p:txBody>
          <a:bodyPr/>
          <a:lstStyle/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Više od 700 sudionika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Macintosh HD:Users:philipgoodier:Desktop:EF2014 R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095"/>
            <a:ext cx="1080120" cy="14017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8366125" y="3787775"/>
            <a:ext cx="1239838" cy="968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endParaRPr lang="en-GB" sz="1200">
              <a:effectLst/>
              <a:latin typeface="Times New Roman"/>
              <a:ea typeface="Times New Roman"/>
            </a:endParaRPr>
          </a:p>
        </p:txBody>
      </p:sp>
      <p:pic>
        <p:nvPicPr>
          <p:cNvPr id="8" name="Picture 7" descr="MD 105 CREST (Colour) 2000x166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2892"/>
            <a:ext cx="1296144" cy="1195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98" y="2621134"/>
            <a:ext cx="3455370" cy="2135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207" y="3068960"/>
            <a:ext cx="4100220" cy="3036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5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872" y="432893"/>
            <a:ext cx="6046440" cy="1339924"/>
          </a:xfrm>
        </p:spPr>
        <p:txBody>
          <a:bodyPr>
            <a:noAutofit/>
          </a:bodyPr>
          <a:lstStyle/>
          <a:p>
            <a:r>
              <a:rPr lang="en-US" sz="2800" dirty="0" smtClean="0"/>
              <a:t>60th EUROPA FORUM 2014 BIRMINGHAM – ENGLAND</a:t>
            </a:r>
            <a:br>
              <a:rPr lang="en-US" sz="2800" dirty="0" smtClean="0"/>
            </a:br>
            <a:r>
              <a:rPr lang="en-US" sz="2800" dirty="0" smtClean="0"/>
              <a:t>30th October – 1st November 2014</a:t>
            </a:r>
            <a:br>
              <a:rPr lang="en-US" sz="2800" dirty="0" smtClean="0"/>
            </a:b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7" y="1916832"/>
            <a:ext cx="7502537" cy="417646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hr-HR" sz="3400" b="1" dirty="0">
                <a:solidFill>
                  <a:schemeClr val="tx1"/>
                </a:solidFill>
              </a:rPr>
              <a:t>Dražen Melčić</a:t>
            </a:r>
            <a:r>
              <a:rPr lang="hr-HR" sz="3400" dirty="0">
                <a:solidFill>
                  <a:schemeClr val="tx1"/>
                </a:solidFill>
              </a:rPr>
              <a:t>:</a:t>
            </a:r>
          </a:p>
          <a:p>
            <a:pPr marL="342900" lvl="0" indent="-342900" algn="l">
              <a:buFontTx/>
              <a:buChar char="-"/>
            </a:pPr>
            <a:r>
              <a:rPr lang="hr-HR" sz="3400" dirty="0" smtClean="0">
                <a:solidFill>
                  <a:schemeClr val="tx1"/>
                </a:solidFill>
              </a:rPr>
              <a:t>EF </a:t>
            </a:r>
            <a:r>
              <a:rPr lang="hr-HR" sz="3400" dirty="0">
                <a:solidFill>
                  <a:schemeClr val="tx1"/>
                </a:solidFill>
              </a:rPr>
              <a:t>First Timers – za sudionike koji su prvi puta na EF-u, upoznavanje sa ciljem i svrhom EF-a, tijelima EF-a i njihovim ulogama i </a:t>
            </a:r>
            <a:r>
              <a:rPr lang="hr-HR" sz="3400" dirty="0" smtClean="0">
                <a:solidFill>
                  <a:schemeClr val="tx1"/>
                </a:solidFill>
              </a:rPr>
              <a:t>odlučivanju.</a:t>
            </a:r>
          </a:p>
          <a:p>
            <a:pPr marL="342900" lvl="0" indent="-342900" algn="l">
              <a:buFontTx/>
              <a:buChar char="-"/>
            </a:pPr>
            <a:r>
              <a:rPr lang="hr-HR" sz="3400" dirty="0" smtClean="0">
                <a:solidFill>
                  <a:schemeClr val="tx1"/>
                </a:solidFill>
              </a:rPr>
              <a:t>Lions </a:t>
            </a:r>
            <a:r>
              <a:rPr lang="hr-HR" sz="3400" dirty="0">
                <a:solidFill>
                  <a:schemeClr val="tx1"/>
                </a:solidFill>
              </a:rPr>
              <a:t>and disabled people – jedna od glavnih tema je bila „Inclusion“ – uključivanje hendikepiranih ljudi, bilo fizički ili mentalno, u svakodnevan život sa svima ostalima. </a:t>
            </a:r>
            <a:endParaRPr lang="hr-HR" sz="3400" dirty="0" smtClean="0">
              <a:solidFill>
                <a:schemeClr val="tx1"/>
              </a:solidFill>
            </a:endParaRPr>
          </a:p>
          <a:p>
            <a:pPr marL="342900" lvl="0" indent="-342900" algn="l">
              <a:buFontTx/>
              <a:buChar char="-"/>
            </a:pPr>
            <a:r>
              <a:rPr lang="hr-HR" sz="3400" dirty="0" smtClean="0">
                <a:solidFill>
                  <a:schemeClr val="tx1"/>
                </a:solidFill>
              </a:rPr>
              <a:t>European </a:t>
            </a:r>
            <a:r>
              <a:rPr lang="hr-HR" sz="3400" dirty="0">
                <a:solidFill>
                  <a:schemeClr val="tx1"/>
                </a:solidFill>
              </a:rPr>
              <a:t>Council – iznošenje i predlaganje deklaracija i rezolucija, diskusija i </a:t>
            </a:r>
            <a:r>
              <a:rPr lang="hr-HR" sz="3400" dirty="0" smtClean="0">
                <a:solidFill>
                  <a:schemeClr val="tx1"/>
                </a:solidFill>
              </a:rPr>
              <a:t>glasovanje.</a:t>
            </a:r>
          </a:p>
          <a:p>
            <a:pPr marL="342900" lvl="0" indent="-342900" algn="l">
              <a:buFontTx/>
              <a:buChar char="-"/>
            </a:pPr>
            <a:r>
              <a:rPr lang="hr-HR" sz="3400" dirty="0" smtClean="0">
                <a:solidFill>
                  <a:schemeClr val="tx1"/>
                </a:solidFill>
              </a:rPr>
              <a:t>Lions </a:t>
            </a:r>
            <a:r>
              <a:rPr lang="hr-HR" sz="3400" dirty="0">
                <a:solidFill>
                  <a:schemeClr val="tx1"/>
                </a:solidFill>
              </a:rPr>
              <a:t>Quest – prezentacija modela edukacije mladih i načina financiranja </a:t>
            </a:r>
            <a:r>
              <a:rPr lang="hr-HR" sz="3400" dirty="0" smtClean="0">
                <a:solidFill>
                  <a:schemeClr val="tx1"/>
                </a:solidFill>
              </a:rPr>
              <a:t>provedbe.</a:t>
            </a:r>
          </a:p>
          <a:p>
            <a:pPr marL="342900" lvl="0" indent="-342900" algn="l">
              <a:buFontTx/>
              <a:buChar char="-"/>
            </a:pPr>
            <a:r>
              <a:rPr lang="hr-HR" sz="3400" dirty="0" smtClean="0">
                <a:solidFill>
                  <a:schemeClr val="tx1"/>
                </a:solidFill>
              </a:rPr>
              <a:t>Central </a:t>
            </a:r>
            <a:r>
              <a:rPr lang="hr-HR" sz="3400" dirty="0">
                <a:solidFill>
                  <a:schemeClr val="tx1"/>
                </a:solidFill>
              </a:rPr>
              <a:t>&amp; Eastern European Initiative meeting – prezentacije prisutnih izaslanika Distrikta sa CEE područja o stanjima u svojim područjima, članstvu, edukaciji i aktivnostima. Dogovori o daljnjim inicijativama i slijedećoj konferenciji </a:t>
            </a:r>
            <a:r>
              <a:rPr lang="hr-HR" sz="3400" dirty="0" smtClean="0">
                <a:solidFill>
                  <a:schemeClr val="tx1"/>
                </a:solidFill>
              </a:rPr>
              <a:t>CEEI.</a:t>
            </a:r>
          </a:p>
          <a:p>
            <a:pPr marL="342900" lvl="0" indent="-342900" algn="l">
              <a:buFontTx/>
              <a:buChar char="-"/>
            </a:pPr>
            <a:r>
              <a:rPr lang="hr-HR" sz="3400" dirty="0" smtClean="0">
                <a:solidFill>
                  <a:schemeClr val="tx1"/>
                </a:solidFill>
              </a:rPr>
              <a:t>Meet </a:t>
            </a:r>
            <a:r>
              <a:rPr lang="hr-HR" sz="3400" dirty="0">
                <a:solidFill>
                  <a:schemeClr val="tx1"/>
                </a:solidFill>
              </a:rPr>
              <a:t>your International President &amp; Directors – Prezntacija Internacionalnog Predsjednika Josepha Prestona i predstavljanje Internacionalnih </a:t>
            </a:r>
            <a:r>
              <a:rPr lang="hr-HR" sz="3400" dirty="0" smtClean="0">
                <a:solidFill>
                  <a:schemeClr val="tx1"/>
                </a:solidFill>
              </a:rPr>
              <a:t>Direktora</a:t>
            </a:r>
          </a:p>
          <a:p>
            <a:pPr marL="342900" lvl="0" indent="-342900" algn="l">
              <a:buFontTx/>
              <a:buChar char="-"/>
            </a:pPr>
            <a:r>
              <a:rPr lang="hr-HR" sz="3400" dirty="0">
                <a:solidFill>
                  <a:schemeClr val="tx1"/>
                </a:solidFill>
              </a:rPr>
              <a:t>Our centenary Year – prezentacija priprema i načina za obilježavanje 100-godišnjice Lionizma 2017. godine. Svaki Distrikt treba što prije imenovati svog Centennial Coordinatora.</a:t>
            </a:r>
          </a:p>
          <a:p>
            <a:pPr lvl="0" algn="l"/>
            <a:endParaRPr lang="hr-HR" sz="2500" dirty="0">
              <a:solidFill>
                <a:schemeClr val="tx1"/>
              </a:solidFill>
            </a:endParaRPr>
          </a:p>
        </p:txBody>
      </p:sp>
      <p:pic>
        <p:nvPicPr>
          <p:cNvPr id="4" name="Picture 3" descr="Macintosh HD:Users:philipgoodier:Desktop:EF2014 R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095"/>
            <a:ext cx="1080120" cy="14017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8366125" y="3787775"/>
            <a:ext cx="1239838" cy="968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endParaRPr lang="en-GB" sz="1200">
              <a:effectLst/>
              <a:latin typeface="Times New Roman"/>
              <a:ea typeface="Times New Roman"/>
            </a:endParaRPr>
          </a:p>
        </p:txBody>
      </p:sp>
      <p:pic>
        <p:nvPicPr>
          <p:cNvPr id="8" name="Picture 7" descr="MD 105 CREST (Colour) 2000x166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2892"/>
            <a:ext cx="1296144" cy="1195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41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60th EUROPA FORUM 2014 BIRMINGHAM – ENGLAND 30th October – 1st November 2014 </vt:lpstr>
      <vt:lpstr>60th EUROPA FORUM 2014 BIRMINGHAM – ENGLAND 30th October – 1st November 2014 </vt:lpstr>
      <vt:lpstr>60th EUROPA FORUM 2014 BIRMINGHAM – ENGLAND 30th October – 1st November 2014 </vt:lpstr>
      <vt:lpstr>60th EUROPA FORUM 2014 BIRMINGHAM – ENGLAND 30th October – 1st November 2014 </vt:lpstr>
      <vt:lpstr>60th EUROPA FORUM 2014 BIRMINGHAM – ENGLAND 30th October – 1st November 2014 </vt:lpstr>
    </vt:vector>
  </TitlesOfParts>
  <Company>Aluflexpack Novi d.o.o.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60th EUROPA FORUM 2014 BIRMINGHAM – ENGLAND 30th October – 1st November 2014 </dc:title>
  <dc:creator>Dražen Melčić</dc:creator>
  <cp:lastModifiedBy>Dražen Melčić</cp:lastModifiedBy>
  <cp:revision>5</cp:revision>
  <dcterms:created xsi:type="dcterms:W3CDTF">2014-12-06T08:13:29Z</dcterms:created>
  <dcterms:modified xsi:type="dcterms:W3CDTF">2014-12-06T09:53:45Z</dcterms:modified>
</cp:coreProperties>
</file>